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2b2cfa0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2b2cfa0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2b2cfa0c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2b2cfa0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b2cfa0c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2b2cfa0c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2b2cfa0c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2b2cfa0c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2b2cfa0c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2b2cfa0c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2b2cfa0c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2b2cfa0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2bf0ecd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2bf0ecd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MP4: Big Core Energy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- FISH - Tongyu Liu(tongyul3) and Benjamin Kalnbach(bak7)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Progression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43675"/>
            <a:ext cx="76887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Base level Core: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With Multiplication and Division: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With Multi/DIv and BTB: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With Multi/Div, BTB and Prefetcher: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34776" l="0" r="22726" t="0"/>
          <a:stretch/>
        </p:blipFill>
        <p:spPr>
          <a:xfrm>
            <a:off x="3507525" y="2651113"/>
            <a:ext cx="2574350" cy="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b="41660" l="0" r="22311" t="0"/>
          <a:stretch/>
        </p:blipFill>
        <p:spPr>
          <a:xfrm>
            <a:off x="2134275" y="1885575"/>
            <a:ext cx="2769574" cy="6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4">
            <a:alphaModFix/>
          </a:blip>
          <a:srcRect b="0" l="0" r="19458" t="57848"/>
          <a:stretch/>
        </p:blipFill>
        <p:spPr>
          <a:xfrm>
            <a:off x="5024650" y="1979925"/>
            <a:ext cx="2810826" cy="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18883" t="65706"/>
          <a:stretch/>
        </p:blipFill>
        <p:spPr>
          <a:xfrm>
            <a:off x="6150275" y="2799750"/>
            <a:ext cx="2769575" cy="3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5">
            <a:alphaModFix/>
          </a:blip>
          <a:srcRect b="34132" l="0" r="22881" t="0"/>
          <a:stretch/>
        </p:blipFill>
        <p:spPr>
          <a:xfrm>
            <a:off x="3206225" y="3416675"/>
            <a:ext cx="2523130" cy="6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5">
            <a:alphaModFix/>
          </a:blip>
          <a:srcRect b="0" l="0" r="18804" t="66015"/>
          <a:stretch/>
        </p:blipFill>
        <p:spPr>
          <a:xfrm>
            <a:off x="5793200" y="3539450"/>
            <a:ext cx="3028306" cy="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6">
            <a:alphaModFix/>
          </a:blip>
          <a:srcRect b="33980" l="0" r="18507" t="0"/>
          <a:stretch/>
        </p:blipFill>
        <p:spPr>
          <a:xfrm>
            <a:off x="3726825" y="4138750"/>
            <a:ext cx="2810826" cy="6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18507" t="65514"/>
          <a:stretch/>
        </p:blipFill>
        <p:spPr>
          <a:xfrm>
            <a:off x="6598850" y="4297600"/>
            <a:ext cx="2810826" cy="3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825" y="4204375"/>
            <a:ext cx="582250" cy="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7525" y="2725050"/>
            <a:ext cx="550950" cy="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6225" y="3504325"/>
            <a:ext cx="550925" cy="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BTB: Branch Table Buffer</a:t>
            </a:r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22858" l="0" r="2562" t="11039"/>
          <a:stretch/>
        </p:blipFill>
        <p:spPr>
          <a:xfrm>
            <a:off x="5326775" y="2078875"/>
            <a:ext cx="3091374" cy="120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3890300" y="2495550"/>
            <a:ext cx="1411800" cy="3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29900" y="3333975"/>
            <a:ext cx="72228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-FIFO to store the branch targets/history, prediction based on history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-52 fewer all stage stalls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-2875 fewer fe_de stalls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-4 fewer i_cache misses, but 45883 fewer hits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-21948 fewer flushes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-65998 </a:t>
            </a: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fewer</a:t>
            </a: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mem_wb stalls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078875"/>
            <a:ext cx="3136174" cy="12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Prefetcher: Next Line Prefetch Buffer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729450" y="2078875"/>
            <a:ext cx="76887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24799" l="0" r="0" t="12922"/>
          <a:stretch/>
        </p:blipFill>
        <p:spPr>
          <a:xfrm>
            <a:off x="5326775" y="2078875"/>
            <a:ext cx="3091374" cy="11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3867900" y="2453575"/>
            <a:ext cx="1411800" cy="37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858700" y="3387550"/>
            <a:ext cx="76593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-Fetching from pmem the cacheline next to the one contains pc_wdata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-Many usages: icache saved lots (1075) of pmem requests by getting the instruction from it, throughout the test run.</a:t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b="22858" l="0" r="2562" t="11039"/>
          <a:stretch/>
        </p:blipFill>
        <p:spPr>
          <a:xfrm>
            <a:off x="729450" y="2078900"/>
            <a:ext cx="3091374" cy="120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542550" y="1217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Multiplication </a:t>
            </a:r>
            <a:r>
              <a:rPr lang="en" sz="711"/>
              <a:t>and division</a:t>
            </a:r>
            <a:endParaRPr sz="711"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812275" y="2216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Three Cycle Karatsuba Multiplier: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325" y="2599675"/>
            <a:ext cx="3152673" cy="18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75" y="2653353"/>
            <a:ext cx="4107602" cy="1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8904" y="936525"/>
            <a:ext cx="2667201" cy="15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575" y="1553688"/>
            <a:ext cx="70525" cy="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729450" y="2078875"/>
            <a:ext cx="7688700" cy="26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Timing: 10000ps Cycle time and Slack Met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Power: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Area: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Timing, Power, and… Area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25" y="3986625"/>
            <a:ext cx="2663125" cy="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 b="0" l="0" r="47597" t="0"/>
          <a:stretch/>
        </p:blipFill>
        <p:spPr>
          <a:xfrm>
            <a:off x="3798575" y="3986625"/>
            <a:ext cx="3584748" cy="1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8575" y="4158300"/>
            <a:ext cx="3465450" cy="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8575" y="4352687"/>
            <a:ext cx="3584751" cy="26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8575" y="4619300"/>
            <a:ext cx="3584751" cy="25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98575" y="4881806"/>
            <a:ext cx="3465450" cy="25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6000" y="2173575"/>
            <a:ext cx="4191027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2475" y="2976038"/>
            <a:ext cx="6166219" cy="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-Fixing the commit orders: sorting out the design with correct commits.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-Fixing the cache functions from MP3… (none of us had a fully working design \:(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-At some point there were *casualties* in the group… we remember Ethan…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they just ceased working before cp2 dues and never showed up since</a:t>
            </a:r>
            <a:endParaRPr sz="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we have done differently?</a:t>
            </a:r>
            <a:endParaRPr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-Start refactoring the SRAMS/caches earlier to meet the area…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-Smaller control words, more elegant/integrated control unit/pipeline designs…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